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762" y="3067050"/>
            <a:ext cx="60864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42" y="1386254"/>
            <a:ext cx="108585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0395" y="2303587"/>
            <a:ext cx="848457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0902" y="2743202"/>
            <a:ext cx="1345220" cy="360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7640" y="3209195"/>
            <a:ext cx="1345220" cy="360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3272" y="3754317"/>
            <a:ext cx="37806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32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602" y="1371233"/>
            <a:ext cx="108775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32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19" y="783613"/>
            <a:ext cx="1085850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9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297" y="858715"/>
            <a:ext cx="108489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5580" y="5099538"/>
            <a:ext cx="1301258" cy="316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7334" y="4431323"/>
            <a:ext cx="1301258" cy="316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2219" y="6022731"/>
            <a:ext cx="1406766" cy="316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8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38262"/>
            <a:ext cx="108870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8850" y="1828801"/>
            <a:ext cx="4396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20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823" y="769327"/>
            <a:ext cx="104394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671" y="5741378"/>
            <a:ext cx="416755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7787" y="6189785"/>
            <a:ext cx="873955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9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93" y="1347054"/>
            <a:ext cx="108204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2234" y="1811218"/>
            <a:ext cx="4396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2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992" y="900112"/>
            <a:ext cx="103727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6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314575"/>
            <a:ext cx="103822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99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607" y="1357312"/>
            <a:ext cx="103632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1749" y="4167556"/>
            <a:ext cx="963636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3680" y="4642341"/>
            <a:ext cx="100408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1265" y="5108334"/>
            <a:ext cx="100408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2134" y="5583119"/>
            <a:ext cx="163536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18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585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5872" y="1863969"/>
            <a:ext cx="4659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747" y="4694695"/>
            <a:ext cx="4659922" cy="1226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822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74426" y="2294794"/>
            <a:ext cx="27607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2135" y="2760786"/>
            <a:ext cx="995288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121" y="2243504"/>
            <a:ext cx="704850" cy="41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48509" y="3235571"/>
            <a:ext cx="323556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6242" y="4633548"/>
            <a:ext cx="965395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0925" y="5108332"/>
            <a:ext cx="99528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3342" y="5556740"/>
            <a:ext cx="27607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3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89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585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3678" y="2189284"/>
            <a:ext cx="1029579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365" y="2672862"/>
            <a:ext cx="1025182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1588" y="4141178"/>
            <a:ext cx="6594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6680" y="4607171"/>
            <a:ext cx="6594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5250" y="4615963"/>
            <a:ext cx="6594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7495" y="5073163"/>
            <a:ext cx="128367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29604" y="5547947"/>
            <a:ext cx="6594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97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944225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1860" y="937479"/>
            <a:ext cx="400050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0931" y="1006719"/>
            <a:ext cx="381000" cy="342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24757" y="3341078"/>
            <a:ext cx="99352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5699" y="4281854"/>
            <a:ext cx="69459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6768" y="4739054"/>
            <a:ext cx="694593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69676" y="4747846"/>
            <a:ext cx="120454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67853" y="4739054"/>
            <a:ext cx="1195755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68415" y="6163407"/>
            <a:ext cx="90560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59822" y="6154614"/>
            <a:ext cx="90560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96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5449" y="4141179"/>
            <a:ext cx="39565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304" y="5503987"/>
            <a:ext cx="990013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82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52587"/>
            <a:ext cx="10877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35972" y="1652956"/>
            <a:ext cx="45719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5672" y="3982918"/>
            <a:ext cx="45719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618" y="736658"/>
            <a:ext cx="10829925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9196" y="1644163"/>
            <a:ext cx="205739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0720" y="1652955"/>
            <a:ext cx="205739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0382" y="2101363"/>
            <a:ext cx="205739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3797" y="2567356"/>
            <a:ext cx="169691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19651" y="3033349"/>
            <a:ext cx="208377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1626" y="3490549"/>
            <a:ext cx="218928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28241" y="3947749"/>
            <a:ext cx="218928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55581" y="5345726"/>
            <a:ext cx="117816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58203" y="5345726"/>
            <a:ext cx="152106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66695" y="5811718"/>
            <a:ext cx="152106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12017" y="5811718"/>
            <a:ext cx="162657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31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39" y="1584813"/>
            <a:ext cx="108870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10" y="3979618"/>
            <a:ext cx="10420350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17226" y="1582617"/>
            <a:ext cx="4396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6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831" y="1306756"/>
            <a:ext cx="108966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5773" y="4229101"/>
            <a:ext cx="44840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4411" y="6084278"/>
            <a:ext cx="6594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7673" y="6075486"/>
            <a:ext cx="6594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77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2024-11-25T07:24:29Z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